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72" r:id="rId1"/>
  </p:sldMasterIdLst>
  <p:notesMasterIdLst>
    <p:notesMasterId r:id="rId10"/>
  </p:notesMasterIdLst>
  <p:sldIdLst>
    <p:sldId id="754" r:id="rId2"/>
    <p:sldId id="755" r:id="rId3"/>
    <p:sldId id="756" r:id="rId4"/>
    <p:sldId id="757" r:id="rId5"/>
    <p:sldId id="758" r:id="rId6"/>
    <p:sldId id="759" r:id="rId7"/>
    <p:sldId id="760" r:id="rId8"/>
    <p:sldId id="76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28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3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34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35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36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37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0908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AB3A824-1A51-4B26-AD58-A6D8E14F6C04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9522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783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5652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846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7532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837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339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9414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196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025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513406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4639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96457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28928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411694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42386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2655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CBC1C18-307B-4F68-A007-B5B542270E8D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961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  <p:sldLayoutId id="2147483985" r:id="rId13"/>
    <p:sldLayoutId id="2147483986" r:id="rId14"/>
    <p:sldLayoutId id="2147483987" r:id="rId15"/>
    <p:sldLayoutId id="2147483988" r:id="rId16"/>
    <p:sldLayoutId id="2147483989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3B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9" name="Title 1048738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altLang="en-US" b="1"/>
              <a:t>नेहरू</a:t>
            </a:r>
            <a:r>
              <a:rPr lang="en-US" altLang="en-US" b="1"/>
              <a:t> </a:t>
            </a:r>
            <a:r>
              <a:rPr lang="en-IN" altLang="en-US" b="1"/>
              <a:t>के</a:t>
            </a:r>
            <a:r>
              <a:rPr lang="en-US" altLang="en-US" b="1"/>
              <a:t> </a:t>
            </a:r>
            <a:r>
              <a:rPr lang="en-IN" altLang="en-US" b="1"/>
              <a:t>समाजवादी</a:t>
            </a:r>
            <a:r>
              <a:rPr lang="en-US" altLang="en-US" b="1"/>
              <a:t> </a:t>
            </a:r>
            <a:r>
              <a:rPr lang="en-IN" altLang="en-US" b="1"/>
              <a:t>समाज</a:t>
            </a:r>
            <a:r>
              <a:rPr lang="en-US" altLang="en-US" b="1"/>
              <a:t> </a:t>
            </a:r>
            <a:r>
              <a:rPr lang="en-IN" altLang="en-US" b="1"/>
              <a:t>सम्बंधी</a:t>
            </a:r>
            <a:r>
              <a:rPr lang="en-US" altLang="en-US" b="1"/>
              <a:t> विचार</a:t>
            </a:r>
            <a:endParaRPr lang="en-IN"/>
          </a:p>
        </p:txBody>
      </p:sp>
      <p:sp>
        <p:nvSpPr>
          <p:cNvPr id="1048740" name="Subtitle 104873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1" name="Title 104874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742" name="Content Placeholder 104874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3200" b="1"/>
              <a:t>नेहरू</a:t>
            </a:r>
            <a:r>
              <a:rPr lang="en-US" altLang="en-US" sz="3200" b="1"/>
              <a:t> </a:t>
            </a:r>
            <a:r>
              <a:rPr lang="en-IN" altLang="en-US" sz="3200" b="1"/>
              <a:t>जी</a:t>
            </a:r>
            <a:r>
              <a:rPr lang="en-US" altLang="en-US" sz="3200" b="1"/>
              <a:t> के </a:t>
            </a:r>
            <a:r>
              <a:rPr lang="en-IN" altLang="en-US" sz="3200" b="1"/>
              <a:t>समाजवादी</a:t>
            </a:r>
            <a:r>
              <a:rPr lang="en-US" altLang="en-US" sz="3200" b="1"/>
              <a:t> समाज के </a:t>
            </a:r>
            <a:r>
              <a:rPr lang="en-IN" altLang="en-US" sz="3200" b="1"/>
              <a:t>स्वरुप</a:t>
            </a:r>
            <a:r>
              <a:rPr lang="en-US" altLang="en-US" sz="3200" b="1"/>
              <a:t> </a:t>
            </a:r>
            <a:r>
              <a:rPr lang="en-IN" altLang="en-US" sz="3200" b="1"/>
              <a:t>के</a:t>
            </a:r>
            <a:r>
              <a:rPr lang="en-US" altLang="en-US" sz="3200" b="1"/>
              <a:t> </a:t>
            </a:r>
            <a:r>
              <a:rPr lang="en-IN" altLang="en-US" sz="3200" b="1"/>
              <a:t>दो</a:t>
            </a:r>
            <a:r>
              <a:rPr lang="en-US" altLang="en-US" sz="3200" b="1"/>
              <a:t> </a:t>
            </a:r>
            <a:r>
              <a:rPr lang="en-IN" altLang="en-US" sz="3200" b="1"/>
              <a:t>आधार</a:t>
            </a:r>
            <a:r>
              <a:rPr lang="en-US" altLang="en-US" sz="3200" b="1"/>
              <a:t> है:-</a:t>
            </a:r>
            <a:endParaRPr lang="en-IN"/>
          </a:p>
          <a:p>
            <a:r>
              <a:rPr lang="en-IN" altLang="en-US" sz="3600" b="0"/>
              <a:t>क</a:t>
            </a:r>
            <a:r>
              <a:rPr lang="en-US" altLang="en-US" sz="3600" b="0"/>
              <a:t>) </a:t>
            </a:r>
            <a:r>
              <a:rPr lang="en-IN" altLang="en-US" sz="3600" b="0"/>
              <a:t>सामाजिक</a:t>
            </a:r>
            <a:r>
              <a:rPr lang="en-US" altLang="en-US" sz="3600" b="0"/>
              <a:t> </a:t>
            </a:r>
            <a:r>
              <a:rPr lang="en-IN" altLang="en-US" sz="3600" b="0"/>
              <a:t>आधार</a:t>
            </a:r>
            <a:endParaRPr lang="en-IN"/>
          </a:p>
          <a:p>
            <a:r>
              <a:rPr lang="en-IN" altLang="en-US" sz="3600" b="0"/>
              <a:t>ख</a:t>
            </a:r>
            <a:r>
              <a:rPr lang="en-US" altLang="en-US" sz="3600" b="0"/>
              <a:t>) </a:t>
            </a:r>
            <a:r>
              <a:rPr lang="en-IN" altLang="en-US" sz="3600" b="0"/>
              <a:t>आर्थिक</a:t>
            </a:r>
            <a:r>
              <a:rPr lang="en-US" altLang="en-US" sz="3600" b="0"/>
              <a:t> </a:t>
            </a:r>
            <a:r>
              <a:rPr lang="en-IN" altLang="en-US" sz="3600" b="0"/>
              <a:t>आधार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3" name="Title 104874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b="1"/>
              <a:t>(</a:t>
            </a:r>
            <a:r>
              <a:rPr lang="en-IN" altLang="en-US" b="1"/>
              <a:t>क</a:t>
            </a:r>
            <a:r>
              <a:rPr lang="en-US" altLang="en-US" b="1"/>
              <a:t> </a:t>
            </a:r>
            <a:r>
              <a:rPr lang="en-IN" altLang="en-US" b="1"/>
              <a:t>)सामाजिक</a:t>
            </a:r>
            <a:r>
              <a:rPr lang="en-US" altLang="en-US" b="1"/>
              <a:t> </a:t>
            </a:r>
            <a:r>
              <a:rPr lang="en-IN" altLang="en-US" b="1"/>
              <a:t>आधार</a:t>
            </a:r>
            <a:r>
              <a:rPr lang="en-US" altLang="en-US" b="1"/>
              <a:t>   </a:t>
            </a:r>
            <a:br>
              <a:rPr lang="en-US" altLang="en-US" b="1"/>
            </a:br>
            <a:endParaRPr lang="en-IN"/>
          </a:p>
        </p:txBody>
      </p:sp>
      <p:sp>
        <p:nvSpPr>
          <p:cNvPr id="1048744" name="Content Placeholder 104874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3600" b="1"/>
              <a:t>शिक्षा</a:t>
            </a:r>
            <a:r>
              <a:rPr lang="en-US" altLang="en-US" sz="3600" b="1"/>
              <a:t> का प्रसार</a:t>
            </a:r>
            <a:endParaRPr lang="en-IN"/>
          </a:p>
          <a:p>
            <a:r>
              <a:rPr lang="en-IN" altLang="en-US" sz="3600" b="1"/>
              <a:t>एक</a:t>
            </a:r>
            <a:r>
              <a:rPr lang="en-US" altLang="en-US" sz="3600" b="1"/>
              <a:t> </a:t>
            </a:r>
            <a:r>
              <a:rPr lang="en-IN" altLang="en-US" sz="3600" b="1"/>
              <a:t>राष्ट्रीय</a:t>
            </a:r>
            <a:r>
              <a:rPr lang="en-US" altLang="en-US" sz="3600" b="1"/>
              <a:t> </a:t>
            </a:r>
            <a:r>
              <a:rPr lang="en-IN" altLang="en-US" sz="3600" b="1"/>
              <a:t>भाषा</a:t>
            </a:r>
            <a:endParaRPr lang="en-IN"/>
          </a:p>
          <a:p>
            <a:r>
              <a:rPr lang="en-IN" altLang="en-US" sz="3600" b="1"/>
              <a:t>कल्याणकारी</a:t>
            </a:r>
            <a:r>
              <a:rPr lang="en-US" altLang="en-US" sz="3600" b="1"/>
              <a:t> राज्य</a:t>
            </a:r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5" name="Title 104874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746" name="Content Placeholder 1048745"/>
          <p:cNvSpPr>
            <a:spLocks noGrp="1"/>
          </p:cNvSpPr>
          <p:nvPr>
            <p:ph idx="1"/>
          </p:nvPr>
        </p:nvSpPr>
        <p:spPr/>
        <p:txBody>
          <a:bodyPr>
            <a:normAutofit fontScale="95000"/>
          </a:bodyPr>
          <a:lstStyle/>
          <a:p>
            <a:r>
              <a:rPr lang="en-IN" altLang="en-US" sz="6000" b="1"/>
              <a:t>धर्मनिरपेक्ष</a:t>
            </a:r>
            <a:r>
              <a:rPr lang="en-US" altLang="en-US" sz="6000" b="1"/>
              <a:t> </a:t>
            </a:r>
            <a:r>
              <a:rPr lang="en-IN" altLang="en-US" sz="6000" b="1"/>
              <a:t>राज्य</a:t>
            </a:r>
            <a:endParaRPr lang="en-IN"/>
          </a:p>
          <a:p>
            <a:r>
              <a:rPr lang="en-IN" altLang="en-US" sz="6000" b="1"/>
              <a:t>अल्पसंख्यकों</a:t>
            </a:r>
            <a:r>
              <a:rPr lang="en-US" altLang="en-US" sz="6000" b="1"/>
              <a:t> के </a:t>
            </a:r>
            <a:r>
              <a:rPr lang="en-IN" altLang="en-US" sz="6000" b="1"/>
              <a:t>हितों</a:t>
            </a:r>
            <a:r>
              <a:rPr lang="en-US" altLang="en-US" sz="6000" b="1"/>
              <a:t> की रक्षा</a:t>
            </a:r>
            <a:endParaRPr lang="en-IN"/>
          </a:p>
          <a:p>
            <a:r>
              <a:rPr lang="en-IN" altLang="en-US" sz="6000" b="1"/>
              <a:t>छुआछूत</a:t>
            </a:r>
            <a:r>
              <a:rPr lang="en-US" altLang="en-US" sz="6000" b="1"/>
              <a:t> का </a:t>
            </a:r>
            <a:r>
              <a:rPr lang="en-IN" altLang="en-US" sz="6000" b="1"/>
              <a:t>अंत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7" name="Title 104874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000"/>
              <a:t>(</a:t>
            </a:r>
            <a:r>
              <a:rPr lang="en-IN" altLang="en-US" sz="6000"/>
              <a:t>ख</a:t>
            </a:r>
            <a:r>
              <a:rPr lang="en-US" altLang="en-US" sz="6000"/>
              <a:t>) </a:t>
            </a:r>
            <a:r>
              <a:rPr lang="en-IN" altLang="en-US" sz="6000"/>
              <a:t>आर्थिक</a:t>
            </a:r>
            <a:r>
              <a:rPr lang="en-US" altLang="en-US" sz="6000"/>
              <a:t> </a:t>
            </a:r>
            <a:r>
              <a:rPr lang="en-IN" altLang="en-US" sz="6000"/>
              <a:t>आधार</a:t>
            </a:r>
            <a:endParaRPr lang="en-IN"/>
          </a:p>
        </p:txBody>
      </p:sp>
      <p:sp>
        <p:nvSpPr>
          <p:cNvPr id="1048748" name="Content Placeholder 104874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4000" b="1"/>
              <a:t>मिश्रित</a:t>
            </a:r>
            <a:r>
              <a:rPr lang="en-US" altLang="en-US" sz="4000" b="1"/>
              <a:t> </a:t>
            </a:r>
            <a:r>
              <a:rPr lang="en-IN" altLang="en-US" sz="4000" b="1"/>
              <a:t>अर्थव्यवस्था</a:t>
            </a:r>
            <a:endParaRPr lang="en-IN"/>
          </a:p>
          <a:p>
            <a:r>
              <a:rPr lang="en-IN" altLang="en-US" sz="4000" b="1"/>
              <a:t>सामुदायिक</a:t>
            </a:r>
            <a:r>
              <a:rPr lang="en-US" altLang="en-US" sz="4000" b="1"/>
              <a:t> </a:t>
            </a:r>
            <a:r>
              <a:rPr lang="en-IN" altLang="en-US" sz="4000" b="1"/>
              <a:t>विकास</a:t>
            </a:r>
            <a:r>
              <a:rPr lang="en-US" altLang="en-US" sz="4000" b="1"/>
              <a:t> </a:t>
            </a:r>
            <a:r>
              <a:rPr lang="en-IN" altLang="en-US" sz="4000" b="1"/>
              <a:t>योजना</a:t>
            </a:r>
            <a:endParaRPr lang="en-IN"/>
          </a:p>
          <a:p>
            <a:r>
              <a:rPr lang="en-IN" altLang="en-US" sz="4000" b="1"/>
              <a:t>कृषि</a:t>
            </a:r>
            <a:r>
              <a:rPr lang="en-US" altLang="en-US" sz="4000" b="1"/>
              <a:t> </a:t>
            </a:r>
            <a:r>
              <a:rPr lang="en-IN" altLang="en-US" sz="4000" b="1"/>
              <a:t>पर</a:t>
            </a:r>
            <a:r>
              <a:rPr lang="en-US" altLang="en-US" sz="4000" b="1"/>
              <a:t> </a:t>
            </a:r>
            <a:r>
              <a:rPr lang="en-IN" altLang="en-US" sz="4000" b="1"/>
              <a:t>बल</a:t>
            </a:r>
            <a:endParaRPr lang="en-IN"/>
          </a:p>
          <a:p>
            <a:r>
              <a:rPr lang="en-IN" altLang="en-US" sz="4000" b="1"/>
              <a:t>औद्योगिकरण</a:t>
            </a:r>
            <a:r>
              <a:rPr lang="en-US" altLang="en-US" sz="4000" b="1"/>
              <a:t> </a:t>
            </a:r>
            <a:r>
              <a:rPr lang="en-IN" altLang="en-US" sz="4000" b="1"/>
              <a:t>पर</a:t>
            </a:r>
            <a:r>
              <a:rPr lang="en-US" altLang="en-US" sz="4000" b="1"/>
              <a:t> बल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9" name="Title 104874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750" name="Content Placeholder 104874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altLang="en-US" sz="4400" b="1"/>
              <a:t>आर्थिक</a:t>
            </a:r>
            <a:r>
              <a:rPr lang="en-US" altLang="en-US" sz="4400" b="1"/>
              <a:t> </a:t>
            </a:r>
            <a:r>
              <a:rPr lang="en-IN" altLang="en-US" sz="4400" b="1"/>
              <a:t>नियोजन</a:t>
            </a:r>
            <a:r>
              <a:rPr lang="en-US" altLang="en-US" sz="4400" b="1"/>
              <a:t> </a:t>
            </a:r>
            <a:r>
              <a:rPr lang="en-IN" altLang="en-US" sz="4400" b="1"/>
              <a:t>का</a:t>
            </a:r>
            <a:r>
              <a:rPr lang="en-US" altLang="en-US" sz="4400" b="1"/>
              <a:t> </a:t>
            </a:r>
            <a:r>
              <a:rPr lang="en-IN" altLang="en-US" sz="4400" b="1"/>
              <a:t>समर्थन</a:t>
            </a:r>
            <a:endParaRPr lang="en-IN"/>
          </a:p>
          <a:p>
            <a:r>
              <a:rPr lang="en-IN" altLang="en-US" sz="4400" b="1"/>
              <a:t>बड़े</a:t>
            </a:r>
            <a:r>
              <a:rPr lang="en-US" altLang="en-US" sz="4400" b="1"/>
              <a:t> बड़े </a:t>
            </a:r>
            <a:r>
              <a:rPr lang="en-IN" altLang="en-US" sz="4400" b="1"/>
              <a:t>उद्योगों</a:t>
            </a:r>
            <a:r>
              <a:rPr lang="en-US" altLang="en-US" sz="4400" b="1"/>
              <a:t> </a:t>
            </a:r>
            <a:r>
              <a:rPr lang="en-IN" altLang="en-US" sz="4400" b="1"/>
              <a:t>का</a:t>
            </a:r>
            <a:r>
              <a:rPr lang="en-US" altLang="en-US" sz="4400" b="1"/>
              <a:t> </a:t>
            </a:r>
            <a:r>
              <a:rPr lang="en-IN" altLang="en-US" sz="4400" b="1"/>
              <a:t>राष्ट्रीयकरण</a:t>
            </a:r>
            <a:endParaRPr lang="en-IN"/>
          </a:p>
          <a:p>
            <a:r>
              <a:rPr lang="en-IN" altLang="en-US" sz="4400" b="1"/>
              <a:t>उद्योगों</a:t>
            </a:r>
            <a:r>
              <a:rPr lang="en-US" altLang="en-US" sz="4400" b="1"/>
              <a:t> के </a:t>
            </a:r>
            <a:r>
              <a:rPr lang="en-IN" altLang="en-US" sz="4400" b="1"/>
              <a:t>क्षेत्र</a:t>
            </a:r>
            <a:r>
              <a:rPr lang="en-US" altLang="en-US" sz="4400" b="1"/>
              <a:t> में </a:t>
            </a:r>
            <a:r>
              <a:rPr lang="en-IN" altLang="en-US" sz="4400" b="1"/>
              <a:t>राज्य</a:t>
            </a:r>
            <a:r>
              <a:rPr lang="en-US" altLang="en-US" sz="4400" b="1"/>
              <a:t> के </a:t>
            </a:r>
            <a:r>
              <a:rPr lang="en-IN" altLang="en-US" sz="4400" b="1"/>
              <a:t>हस्तक्षेप</a:t>
            </a:r>
            <a:r>
              <a:rPr lang="en-US" altLang="en-US" sz="4400" b="1"/>
              <a:t> </a:t>
            </a:r>
            <a:r>
              <a:rPr lang="en-IN" altLang="en-US" sz="4400" b="1"/>
              <a:t>का</a:t>
            </a:r>
            <a:r>
              <a:rPr lang="en-US" altLang="en-US" sz="4400" b="1"/>
              <a:t> </a:t>
            </a:r>
            <a:r>
              <a:rPr lang="en-IN" altLang="en-US" sz="4400" b="1"/>
              <a:t>समर्थन</a:t>
            </a:r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1" name="Title 104875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752" name="Content Placeholder 104875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6000" b="1"/>
              <a:t>परम्परावादी</a:t>
            </a:r>
            <a:r>
              <a:rPr lang="en-US" altLang="en-US" sz="6000" b="1"/>
              <a:t> </a:t>
            </a:r>
            <a:r>
              <a:rPr lang="en-IN" altLang="en-US" sz="6000" b="1"/>
              <a:t>मुल्य</a:t>
            </a:r>
            <a:r>
              <a:rPr lang="en-US" altLang="en-US" sz="6000" b="1"/>
              <a:t> का समर्थन</a:t>
            </a:r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3" name="Title 104875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754" name="Content Placeholder 104875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9600" b="1"/>
              <a:t>Thanks</a:t>
            </a:r>
            <a:endParaRPr lang="en-IN"/>
          </a:p>
          <a:p>
            <a:endParaRPr lang="en-IN"/>
          </a:p>
          <a:p>
            <a:endParaRPr lang="en-IN"/>
          </a:p>
          <a:p>
            <a:endParaRPr lang="en-IN"/>
          </a:p>
          <a:p>
            <a:r>
              <a:rPr lang="en-US" sz="800" b="1">
                <a:solidFill>
                  <a:srgbClr val="F46D43"/>
                </a:solidFill>
              </a:rPr>
              <a:t>Sunil Sharma</a:t>
            </a:r>
            <a:endParaRPr lang="en-IN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</TotalTime>
  <Words>90</Words>
  <Application>Microsoft Office PowerPoint</Application>
  <PresentationFormat>Widescreen</PresentationFormat>
  <Paragraphs>25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Garamond</vt:lpstr>
      <vt:lpstr>Organic</vt:lpstr>
      <vt:lpstr>नेहरू के समाजवादी समाज सम्बंधी विचार</vt:lpstr>
      <vt:lpstr>PowerPoint Presentation</vt:lpstr>
      <vt:lpstr>(क )सामाजिक आधार    </vt:lpstr>
      <vt:lpstr>PowerPoint Presentation</vt:lpstr>
      <vt:lpstr>(ख) आर्थिक आधार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B.A.3rd  Year Themes in comparative Political Theory (Pols-302)</dc:title>
  <dc:creator>918219607989</dc:creator>
  <cp:lastModifiedBy>gt</cp:lastModifiedBy>
  <cp:revision>4</cp:revision>
  <dcterms:created xsi:type="dcterms:W3CDTF">2022-07-12T06:42:49Z</dcterms:created>
  <dcterms:modified xsi:type="dcterms:W3CDTF">2022-07-30T06:03:16Z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2709d0afb92148c9b0c73bd69b45ada3</vt:lpwstr>
  </property>
</Properties>
</file>